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embeddedFontLst>
    <p:embeddedFont>
      <p:font typeface="Oswald" charset="0"/>
      <p:regular r:id="rId11"/>
      <p:bold r:id="rId12"/>
    </p:embeddedFont>
    <p:embeddedFont>
      <p:font typeface="Average" charset="0"/>
      <p:regular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5" d="100"/>
          <a:sy n="55" d="100"/>
        </p:scale>
        <p:origin x="-96" y="-67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10545123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Shape 7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grpSp>
        <p:nvGrpSpPr>
          <p:cNvPr id="10" name="Shape 10"/>
          <p:cNvGrpSpPr/>
          <p:nvPr/>
        </p:nvGrpSpPr>
        <p:grpSpPr>
          <a:xfrm>
            <a:off x="4350278" y="2855377"/>
            <a:ext cx="443588" cy="105632"/>
            <a:chOff x="4137525" y="2915950"/>
            <a:chExt cx="869099" cy="206999"/>
          </a:xfrm>
        </p:grpSpPr>
        <p:sp>
          <p:nvSpPr>
            <p:cNvPr id="11" name="Shape 11"/>
            <p:cNvSpPr/>
            <p:nvPr/>
          </p:nvSpPr>
          <p:spPr>
            <a:xfrm>
              <a:off x="4468575" y="2915950"/>
              <a:ext cx="206999" cy="206999"/>
            </a:xfrm>
            <a:prstGeom prst="ellipse">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2" name="Shape 12"/>
            <p:cNvSpPr/>
            <p:nvPr/>
          </p:nvSpPr>
          <p:spPr>
            <a:xfrm>
              <a:off x="4799625" y="2915950"/>
              <a:ext cx="206999" cy="206999"/>
            </a:xfrm>
            <a:prstGeom prst="ellipse">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3" name="Shape 13"/>
            <p:cNvSpPr/>
            <p:nvPr/>
          </p:nvSpPr>
          <p:spPr>
            <a:xfrm>
              <a:off x="4137525" y="2915950"/>
              <a:ext cx="206999" cy="206999"/>
            </a:xfrm>
            <a:prstGeom prst="ellipse">
              <a:avLst/>
            </a:prstGeom>
            <a:solidFill>
              <a:schemeClr val="dk1"/>
            </a:solidFill>
            <a:ln>
              <a:noFill/>
            </a:ln>
          </p:spPr>
          <p:txBody>
            <a:bodyPr lIns="91425" tIns="91425" rIns="91425" bIns="91425" anchor="ctr" anchorCtr="0">
              <a:noAutofit/>
            </a:bodyPr>
            <a:lstStyle/>
            <a:p>
              <a:pPr lvl="0">
                <a:spcBef>
                  <a:spcPts val="0"/>
                </a:spcBef>
                <a:buNone/>
              </a:pPr>
              <a:endParaRPr/>
            </a:p>
          </p:txBody>
        </p:sp>
      </p:grpSp>
      <p:sp>
        <p:nvSpPr>
          <p:cNvPr id="14" name="Shape 14"/>
          <p:cNvSpPr txBox="1">
            <a:spLocks noGrp="1"/>
          </p:cNvSpPr>
          <p:nvPr>
            <p:ph type="ctrTitle"/>
          </p:nvPr>
        </p:nvSpPr>
        <p:spPr>
          <a:xfrm>
            <a:off x="671257" y="990800"/>
            <a:ext cx="7801500" cy="1730099"/>
          </a:xfrm>
          <a:prstGeom prst="rect">
            <a:avLst/>
          </a:prstGeom>
        </p:spPr>
        <p:txBody>
          <a:bodyPr lIns="91425" tIns="91425" rIns="91425" bIns="91425" anchor="b" anchorCtr="0"/>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a:endParaRPr/>
          </a:p>
        </p:txBody>
      </p:sp>
      <p:sp>
        <p:nvSpPr>
          <p:cNvPr id="15" name="Shape 15"/>
          <p:cNvSpPr txBox="1">
            <a:spLocks noGrp="1"/>
          </p:cNvSpPr>
          <p:nvPr>
            <p:ph type="subTitle" idx="1"/>
          </p:nvPr>
        </p:nvSpPr>
        <p:spPr>
          <a:xfrm>
            <a:off x="671250" y="3174875"/>
            <a:ext cx="78015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16" name="Shape 16"/>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311700" y="1255275"/>
            <a:ext cx="8520599" cy="18906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51" name="Shape 51"/>
          <p:cNvSpPr txBox="1">
            <a:spLocks noGrp="1"/>
          </p:cNvSpPr>
          <p:nvPr>
            <p:ph type="body" idx="1"/>
          </p:nvPr>
        </p:nvSpPr>
        <p:spPr>
          <a:xfrm>
            <a:off x="311700" y="3228425"/>
            <a:ext cx="8520599"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2" name="Shape 52"/>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3"/>
        <p:cNvGrpSpPr/>
        <p:nvPr/>
      </p:nvGrpSpPr>
      <p:grpSpPr>
        <a:xfrm>
          <a:off x="0" y="0"/>
          <a:ext cx="0" cy="0"/>
          <a:chOff x="0" y="0"/>
          <a:chExt cx="0" cy="0"/>
        </a:xfrm>
      </p:grpSpPr>
      <p:sp>
        <p:nvSpPr>
          <p:cNvPr id="54" name="Shape 54"/>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671250" y="2141250"/>
            <a:ext cx="7852199" cy="8610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9" name="Shape 19"/>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8520599"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6" name="Shape 26"/>
          <p:cNvSpPr txBox="1">
            <a:spLocks noGrp="1"/>
          </p:cNvSpPr>
          <p:nvPr>
            <p:ph type="body" idx="1"/>
          </p:nvPr>
        </p:nvSpPr>
        <p:spPr>
          <a:xfrm>
            <a:off x="311700" y="1152475"/>
            <a:ext cx="3999899"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7" name="Shape 27"/>
          <p:cNvSpPr txBox="1">
            <a:spLocks noGrp="1"/>
          </p:cNvSpPr>
          <p:nvPr>
            <p:ph type="body" idx="2"/>
          </p:nvPr>
        </p:nvSpPr>
        <p:spPr>
          <a:xfrm>
            <a:off x="4832400" y="1152475"/>
            <a:ext cx="3999899"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8" name="Shape 28"/>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1" name="Shape 31"/>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311700" y="555600"/>
            <a:ext cx="2807999" cy="755699"/>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4" name="Shape 34"/>
          <p:cNvSpPr txBox="1">
            <a:spLocks noGrp="1"/>
          </p:cNvSpPr>
          <p:nvPr>
            <p:ph type="body" idx="1"/>
          </p:nvPr>
        </p:nvSpPr>
        <p:spPr>
          <a:xfrm>
            <a:off x="311700" y="1389600"/>
            <a:ext cx="2807999"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5" name="Shape 35"/>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lt2"/>
        </a:solidFill>
        <a:effectLst/>
      </p:bgPr>
    </p:bg>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90250" y="526350"/>
            <a:ext cx="6227100" cy="4090800"/>
          </a:xfrm>
          <a:prstGeom prst="rect">
            <a:avLst/>
          </a:prstGeom>
        </p:spPr>
        <p:txBody>
          <a:bodyPr lIns="91425" tIns="91425" rIns="91425" bIns="91425" anchor="ctr" anchorCtr="0"/>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a:endParaRPr/>
          </a:p>
        </p:txBody>
      </p:sp>
      <p:sp>
        <p:nvSpPr>
          <p:cNvPr id="38" name="Shape 38"/>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9"/>
        <p:cNvGrpSpPr/>
        <p:nvPr/>
      </p:nvGrpSpPr>
      <p:grpSpPr>
        <a:xfrm>
          <a:off x="0" y="0"/>
          <a:ext cx="0" cy="0"/>
          <a:chOff x="0" y="0"/>
          <a:chExt cx="0" cy="0"/>
        </a:xfrm>
      </p:grpSpPr>
      <p:sp>
        <p:nvSpPr>
          <p:cNvPr id="40" name="Shape 40"/>
          <p:cNvSpPr/>
          <p:nvPr/>
        </p:nvSpPr>
        <p:spPr>
          <a:xfrm>
            <a:off x="4572000" y="0"/>
            <a:ext cx="4572000" cy="5143499"/>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41" name="Shape 41"/>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2" name="Shape 42"/>
          <p:cNvSpPr txBox="1">
            <a:spLocks noGrp="1"/>
          </p:cNvSpPr>
          <p:nvPr>
            <p:ph type="title"/>
          </p:nvPr>
        </p:nvSpPr>
        <p:spPr>
          <a:xfrm>
            <a:off x="265500" y="1081400"/>
            <a:ext cx="4045199" cy="1710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3" name="Shape 43"/>
          <p:cNvSpPr txBox="1">
            <a:spLocks noGrp="1"/>
          </p:cNvSpPr>
          <p:nvPr>
            <p:ph type="subTitle" idx="1"/>
          </p:nvPr>
        </p:nvSpPr>
        <p:spPr>
          <a:xfrm>
            <a:off x="265500" y="2845200"/>
            <a:ext cx="4045199" cy="1345500"/>
          </a:xfrm>
          <a:prstGeom prst="rect">
            <a:avLst/>
          </a:prstGeom>
        </p:spPr>
        <p:txBody>
          <a:bodyPr lIns="91425" tIns="91425" rIns="91425" bIns="91425" anchor="t" anchorCtr="0"/>
          <a:lstStyle>
            <a:lvl1pPr lvl="0" algn="ctr">
              <a:lnSpc>
                <a:spcPct val="100000"/>
              </a:lnSpc>
              <a:spcBef>
                <a:spcPts val="0"/>
              </a:spcBef>
              <a:spcAft>
                <a:spcPts val="0"/>
              </a:spcAft>
              <a:buClr>
                <a:schemeClr val="dk1"/>
              </a:buClr>
              <a:buSzPct val="100000"/>
              <a:buNone/>
              <a:defRPr sz="2100">
                <a:solidFill>
                  <a:schemeClr val="dk1"/>
                </a:solidFill>
              </a:defRPr>
            </a:lvl1pPr>
            <a:lvl2pPr lvl="1" algn="ctr">
              <a:lnSpc>
                <a:spcPct val="100000"/>
              </a:lnSpc>
              <a:spcBef>
                <a:spcPts val="0"/>
              </a:spcBef>
              <a:spcAft>
                <a:spcPts val="0"/>
              </a:spcAft>
              <a:buClr>
                <a:schemeClr val="dk1"/>
              </a:buClr>
              <a:buSzPct val="100000"/>
              <a:buNone/>
              <a:defRPr sz="2100">
                <a:solidFill>
                  <a:schemeClr val="dk1"/>
                </a:solidFill>
              </a:defRPr>
            </a:lvl2pPr>
            <a:lvl3pPr lvl="2" algn="ctr">
              <a:lnSpc>
                <a:spcPct val="100000"/>
              </a:lnSpc>
              <a:spcBef>
                <a:spcPts val="0"/>
              </a:spcBef>
              <a:spcAft>
                <a:spcPts val="0"/>
              </a:spcAft>
              <a:buClr>
                <a:schemeClr val="dk1"/>
              </a:buClr>
              <a:buSzPct val="100000"/>
              <a:buNone/>
              <a:defRPr sz="2100">
                <a:solidFill>
                  <a:schemeClr val="dk1"/>
                </a:solidFill>
              </a:defRPr>
            </a:lvl3pPr>
            <a:lvl4pPr lvl="3" algn="ctr">
              <a:lnSpc>
                <a:spcPct val="100000"/>
              </a:lnSpc>
              <a:spcBef>
                <a:spcPts val="0"/>
              </a:spcBef>
              <a:spcAft>
                <a:spcPts val="0"/>
              </a:spcAft>
              <a:buClr>
                <a:schemeClr val="dk1"/>
              </a:buClr>
              <a:buSzPct val="100000"/>
              <a:buNone/>
              <a:defRPr sz="2100">
                <a:solidFill>
                  <a:schemeClr val="dk1"/>
                </a:solidFill>
              </a:defRPr>
            </a:lvl4pPr>
            <a:lvl5pPr lvl="4" algn="ctr">
              <a:lnSpc>
                <a:spcPct val="100000"/>
              </a:lnSpc>
              <a:spcBef>
                <a:spcPts val="0"/>
              </a:spcBef>
              <a:spcAft>
                <a:spcPts val="0"/>
              </a:spcAft>
              <a:buClr>
                <a:schemeClr val="dk1"/>
              </a:buClr>
              <a:buSzPct val="100000"/>
              <a:buNone/>
              <a:defRPr sz="2100">
                <a:solidFill>
                  <a:schemeClr val="dk1"/>
                </a:solidFill>
              </a:defRPr>
            </a:lvl5pPr>
            <a:lvl6pPr lvl="5" algn="ctr">
              <a:lnSpc>
                <a:spcPct val="100000"/>
              </a:lnSpc>
              <a:spcBef>
                <a:spcPts val="0"/>
              </a:spcBef>
              <a:spcAft>
                <a:spcPts val="0"/>
              </a:spcAft>
              <a:buClr>
                <a:schemeClr val="dk1"/>
              </a:buClr>
              <a:buSzPct val="100000"/>
              <a:buNone/>
              <a:defRPr sz="2100">
                <a:solidFill>
                  <a:schemeClr val="dk1"/>
                </a:solidFill>
              </a:defRPr>
            </a:lvl6pPr>
            <a:lvl7pPr lvl="6" algn="ctr">
              <a:lnSpc>
                <a:spcPct val="100000"/>
              </a:lnSpc>
              <a:spcBef>
                <a:spcPts val="0"/>
              </a:spcBef>
              <a:spcAft>
                <a:spcPts val="0"/>
              </a:spcAft>
              <a:buClr>
                <a:schemeClr val="dk1"/>
              </a:buClr>
              <a:buSzPct val="100000"/>
              <a:buNone/>
              <a:defRPr sz="2100">
                <a:solidFill>
                  <a:schemeClr val="dk1"/>
                </a:solidFill>
              </a:defRPr>
            </a:lvl7pPr>
            <a:lvl8pPr lvl="7" algn="ctr">
              <a:lnSpc>
                <a:spcPct val="100000"/>
              </a:lnSpc>
              <a:spcBef>
                <a:spcPts val="0"/>
              </a:spcBef>
              <a:spcAft>
                <a:spcPts val="0"/>
              </a:spcAft>
              <a:buClr>
                <a:schemeClr val="dk1"/>
              </a:buClr>
              <a:buSzPct val="100000"/>
              <a:buNone/>
              <a:defRPr sz="2100">
                <a:solidFill>
                  <a:schemeClr val="dk1"/>
                </a:solidFill>
              </a:defRPr>
            </a:lvl8pPr>
            <a:lvl9pPr lvl="8" algn="ctr">
              <a:lnSpc>
                <a:spcPct val="100000"/>
              </a:lnSpc>
              <a:spcBef>
                <a:spcPts val="0"/>
              </a:spcBef>
              <a:spcAft>
                <a:spcPts val="0"/>
              </a:spcAft>
              <a:buClr>
                <a:schemeClr val="dk1"/>
              </a:buClr>
              <a:buSzPct val="100000"/>
              <a:buNone/>
              <a:defRPr sz="2100">
                <a:solidFill>
                  <a:schemeClr val="dk1"/>
                </a:solidFill>
              </a:defRPr>
            </a:lvl9pPr>
          </a:lstStyle>
          <a:p>
            <a:endParaRPr/>
          </a:p>
        </p:txBody>
      </p:sp>
      <p:sp>
        <p:nvSpPr>
          <p:cNvPr id="44" name="Shape 44"/>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45" name="Shape 45"/>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6"/>
        <p:cNvGrpSpPr/>
        <p:nvPr/>
      </p:nvGrpSpPr>
      <p:grpSpPr>
        <a:xfrm>
          <a:off x="0" y="0"/>
          <a:ext cx="0" cy="0"/>
          <a:chOff x="0" y="0"/>
          <a:chExt cx="0" cy="0"/>
        </a:xfrm>
      </p:grpSpPr>
      <p:sp>
        <p:nvSpPr>
          <p:cNvPr id="47" name="Shape 47"/>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Clr>
                <a:schemeClr val="dk1"/>
              </a:buClr>
              <a:buSzPct val="100000"/>
              <a:buFont typeface="Oswald"/>
              <a:buNone/>
              <a:defRPr sz="2100">
                <a:solidFill>
                  <a:schemeClr val="dk1"/>
                </a:solidFill>
                <a:latin typeface="Oswald"/>
                <a:ea typeface="Oswald"/>
                <a:cs typeface="Oswald"/>
                <a:sym typeface="Oswald"/>
              </a:defRPr>
            </a:lvl1pPr>
          </a:lstStyle>
          <a:p>
            <a:endParaRPr/>
          </a:p>
        </p:txBody>
      </p:sp>
      <p:sp>
        <p:nvSpPr>
          <p:cNvPr id="48" name="Shape 48"/>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lvl="0">
              <a:spcBef>
                <a:spcPts val="0"/>
              </a:spcBef>
              <a:buClr>
                <a:schemeClr val="dk1"/>
              </a:buClr>
              <a:buSzPct val="100000"/>
              <a:buFont typeface="Oswald"/>
              <a:buNone/>
              <a:defRPr sz="3000">
                <a:solidFill>
                  <a:schemeClr val="dk1"/>
                </a:solidFill>
                <a:latin typeface="Oswald"/>
                <a:ea typeface="Oswald"/>
                <a:cs typeface="Oswald"/>
                <a:sym typeface="Oswald"/>
              </a:defRPr>
            </a:lvl1pPr>
            <a:lvl2pPr lvl="1">
              <a:spcBef>
                <a:spcPts val="0"/>
              </a:spcBef>
              <a:buClr>
                <a:schemeClr val="dk1"/>
              </a:buClr>
              <a:buSzPct val="100000"/>
              <a:buFont typeface="Oswald"/>
              <a:buNone/>
              <a:defRPr sz="3000">
                <a:solidFill>
                  <a:schemeClr val="dk1"/>
                </a:solidFill>
                <a:latin typeface="Oswald"/>
                <a:ea typeface="Oswald"/>
                <a:cs typeface="Oswald"/>
                <a:sym typeface="Oswald"/>
              </a:defRPr>
            </a:lvl2pPr>
            <a:lvl3pPr lvl="2">
              <a:spcBef>
                <a:spcPts val="0"/>
              </a:spcBef>
              <a:buClr>
                <a:schemeClr val="dk1"/>
              </a:buClr>
              <a:buSzPct val="100000"/>
              <a:buFont typeface="Oswald"/>
              <a:buNone/>
              <a:defRPr sz="3000">
                <a:solidFill>
                  <a:schemeClr val="dk1"/>
                </a:solidFill>
                <a:latin typeface="Oswald"/>
                <a:ea typeface="Oswald"/>
                <a:cs typeface="Oswald"/>
                <a:sym typeface="Oswald"/>
              </a:defRPr>
            </a:lvl3pPr>
            <a:lvl4pPr lvl="3">
              <a:spcBef>
                <a:spcPts val="0"/>
              </a:spcBef>
              <a:buClr>
                <a:schemeClr val="dk1"/>
              </a:buClr>
              <a:buSzPct val="100000"/>
              <a:buFont typeface="Oswald"/>
              <a:buNone/>
              <a:defRPr sz="3000">
                <a:solidFill>
                  <a:schemeClr val="dk1"/>
                </a:solidFill>
                <a:latin typeface="Oswald"/>
                <a:ea typeface="Oswald"/>
                <a:cs typeface="Oswald"/>
                <a:sym typeface="Oswald"/>
              </a:defRPr>
            </a:lvl4pPr>
            <a:lvl5pPr lvl="4">
              <a:spcBef>
                <a:spcPts val="0"/>
              </a:spcBef>
              <a:buClr>
                <a:schemeClr val="dk1"/>
              </a:buClr>
              <a:buSzPct val="100000"/>
              <a:buFont typeface="Oswald"/>
              <a:buNone/>
              <a:defRPr sz="3000">
                <a:solidFill>
                  <a:schemeClr val="dk1"/>
                </a:solidFill>
                <a:latin typeface="Oswald"/>
                <a:ea typeface="Oswald"/>
                <a:cs typeface="Oswald"/>
                <a:sym typeface="Oswald"/>
              </a:defRPr>
            </a:lvl5pPr>
            <a:lvl6pPr lvl="5">
              <a:spcBef>
                <a:spcPts val="0"/>
              </a:spcBef>
              <a:buClr>
                <a:schemeClr val="dk1"/>
              </a:buClr>
              <a:buSzPct val="100000"/>
              <a:buFont typeface="Oswald"/>
              <a:buNone/>
              <a:defRPr sz="3000">
                <a:solidFill>
                  <a:schemeClr val="dk1"/>
                </a:solidFill>
                <a:latin typeface="Oswald"/>
                <a:ea typeface="Oswald"/>
                <a:cs typeface="Oswald"/>
                <a:sym typeface="Oswald"/>
              </a:defRPr>
            </a:lvl6pPr>
            <a:lvl7pPr lvl="6">
              <a:spcBef>
                <a:spcPts val="0"/>
              </a:spcBef>
              <a:buClr>
                <a:schemeClr val="dk1"/>
              </a:buClr>
              <a:buSzPct val="100000"/>
              <a:buFont typeface="Oswald"/>
              <a:buNone/>
              <a:defRPr sz="3000">
                <a:solidFill>
                  <a:schemeClr val="dk1"/>
                </a:solidFill>
                <a:latin typeface="Oswald"/>
                <a:ea typeface="Oswald"/>
                <a:cs typeface="Oswald"/>
                <a:sym typeface="Oswald"/>
              </a:defRPr>
            </a:lvl7pPr>
            <a:lvl8pPr lvl="7">
              <a:spcBef>
                <a:spcPts val="0"/>
              </a:spcBef>
              <a:buClr>
                <a:schemeClr val="dk1"/>
              </a:buClr>
              <a:buSzPct val="100000"/>
              <a:buFont typeface="Oswald"/>
              <a:buNone/>
              <a:defRPr sz="3000">
                <a:solidFill>
                  <a:schemeClr val="dk1"/>
                </a:solidFill>
                <a:latin typeface="Oswald"/>
                <a:ea typeface="Oswald"/>
                <a:cs typeface="Oswald"/>
                <a:sym typeface="Oswald"/>
              </a:defRPr>
            </a:lvl8pPr>
            <a:lvl9pPr lvl="8">
              <a:spcBef>
                <a:spcPts val="0"/>
              </a:spcBef>
              <a:buClr>
                <a:schemeClr val="dk1"/>
              </a:buClr>
              <a:buSzPct val="100000"/>
              <a:buFont typeface="Oswald"/>
              <a:buNone/>
              <a:defRPr sz="3000">
                <a:solidFill>
                  <a:schemeClr val="dk1"/>
                </a:solidFill>
                <a:latin typeface="Oswald"/>
                <a:ea typeface="Oswald"/>
                <a:cs typeface="Oswald"/>
                <a:sym typeface="Oswald"/>
              </a:defRPr>
            </a:lvl9pPr>
          </a:lstStyle>
          <a:p>
            <a:endParaRPr/>
          </a:p>
        </p:txBody>
      </p:sp>
      <p:sp>
        <p:nvSpPr>
          <p:cNvPr id="7" name="Shape 7"/>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accent3"/>
              </a:buClr>
              <a:buSzPct val="100000"/>
              <a:buFont typeface="Average"/>
              <a:defRPr sz="1800">
                <a:solidFill>
                  <a:schemeClr val="accent3"/>
                </a:solidFill>
                <a:latin typeface="Average"/>
                <a:ea typeface="Average"/>
                <a:cs typeface="Average"/>
                <a:sym typeface="Average"/>
              </a:defRPr>
            </a:lvl1pPr>
            <a:lvl2pPr lvl="1">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2pPr>
            <a:lvl3pPr lvl="2">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3pPr>
            <a:lvl4pPr lvl="3">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4pPr>
            <a:lvl5pPr lvl="4">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5pPr>
            <a:lvl6pPr lvl="5">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6pPr>
            <a:lvl7pPr lvl="6">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7pPr>
            <a:lvl8pPr lvl="7">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8pPr>
            <a:lvl9pPr lvl="8">
              <a:lnSpc>
                <a:spcPct val="115000"/>
              </a:lnSpc>
              <a:spcBef>
                <a:spcPts val="0"/>
              </a:spcBef>
              <a:spcAft>
                <a:spcPts val="1600"/>
              </a:spcAft>
              <a:buClr>
                <a:schemeClr val="accent3"/>
              </a:buClr>
              <a:buFont typeface="Average"/>
              <a:defRPr>
                <a:solidFill>
                  <a:schemeClr val="accent3"/>
                </a:solidFill>
                <a:latin typeface="Average"/>
                <a:ea typeface="Average"/>
                <a:cs typeface="Average"/>
                <a:sym typeface="Average"/>
              </a:defRPr>
            </a:lvl9pPr>
          </a:lstStyle>
          <a:p>
            <a:endParaRPr/>
          </a:p>
        </p:txBody>
      </p:sp>
      <p:sp>
        <p:nvSpPr>
          <p:cNvPr id="8" name="Shape 8"/>
          <p:cNvSpPr txBox="1">
            <a:spLocks noGrp="1"/>
          </p:cNvSpPr>
          <p:nvPr>
            <p:ph type="sldNum" idx="12"/>
          </p:nvPr>
        </p:nvSpPr>
        <p:spPr>
          <a:xfrm>
            <a:off x="8490250" y="4681009"/>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accent3"/>
                </a:solidFill>
                <a:latin typeface="Average"/>
                <a:ea typeface="Average"/>
                <a:cs typeface="Average"/>
                <a:sym typeface="Average"/>
              </a:rPr>
              <a:t>‹#›</a:t>
            </a:fld>
            <a:endParaRPr lang="en" sz="1000">
              <a:solidFill>
                <a:schemeClr val="accent3"/>
              </a:solidFill>
              <a:latin typeface="Average"/>
              <a:ea typeface="Average"/>
              <a:cs typeface="Average"/>
              <a:sym typeface="Average"/>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ctrTitle"/>
          </p:nvPr>
        </p:nvSpPr>
        <p:spPr>
          <a:xfrm>
            <a:off x="671257" y="990800"/>
            <a:ext cx="7801500" cy="1730099"/>
          </a:xfrm>
          <a:prstGeom prst="rect">
            <a:avLst/>
          </a:prstGeom>
        </p:spPr>
        <p:txBody>
          <a:bodyPr lIns="91425" tIns="91425" rIns="91425" bIns="91425" anchor="b" anchorCtr="0">
            <a:noAutofit/>
          </a:bodyPr>
          <a:lstStyle/>
          <a:p>
            <a:pPr lvl="0">
              <a:spcBef>
                <a:spcPts val="0"/>
              </a:spcBef>
              <a:buNone/>
            </a:pPr>
            <a:r>
              <a:rPr lang="en"/>
              <a:t>Pulmonary Embolism</a:t>
            </a:r>
          </a:p>
        </p:txBody>
      </p:sp>
      <p:sp>
        <p:nvSpPr>
          <p:cNvPr id="60" name="Shape 60"/>
          <p:cNvSpPr txBox="1">
            <a:spLocks noGrp="1"/>
          </p:cNvSpPr>
          <p:nvPr>
            <p:ph type="subTitle" idx="1"/>
          </p:nvPr>
        </p:nvSpPr>
        <p:spPr>
          <a:xfrm>
            <a:off x="671250" y="3174875"/>
            <a:ext cx="7801500" cy="792600"/>
          </a:xfrm>
          <a:prstGeom prst="rect">
            <a:avLst/>
          </a:prstGeom>
        </p:spPr>
        <p:txBody>
          <a:bodyPr lIns="91425" tIns="91425" rIns="91425" bIns="91425" anchor="t" anchorCtr="0">
            <a:noAutofit/>
          </a:bodyPr>
          <a:lstStyle/>
          <a:p>
            <a:pPr lvl="0">
              <a:spcBef>
                <a:spcPts val="0"/>
              </a:spcBef>
              <a:buNone/>
            </a:pPr>
            <a:r>
              <a:rPr lang="en"/>
              <a:t>BY: MOLLY and MICHAEL</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Outline</a:t>
            </a:r>
          </a:p>
        </p:txBody>
      </p:sp>
      <p:sp>
        <p:nvSpPr>
          <p:cNvPr id="66" name="Shape 66"/>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marL="457200" lvl="0" indent="-419100" rtl="0">
              <a:spcBef>
                <a:spcPts val="0"/>
              </a:spcBef>
              <a:buSzPct val="100000"/>
            </a:pPr>
            <a:r>
              <a:rPr lang="en" sz="3000"/>
              <a:t>Vocabulary</a:t>
            </a:r>
          </a:p>
          <a:p>
            <a:pPr marL="457200" lvl="0" indent="-419100" rtl="0">
              <a:spcBef>
                <a:spcPts val="0"/>
              </a:spcBef>
              <a:buSzPct val="100000"/>
            </a:pPr>
            <a:r>
              <a:rPr lang="en" sz="3000"/>
              <a:t>Background</a:t>
            </a:r>
          </a:p>
          <a:p>
            <a:pPr marL="457200" lvl="0" indent="-419100" rtl="0">
              <a:spcBef>
                <a:spcPts val="0"/>
              </a:spcBef>
              <a:buSzPct val="100000"/>
            </a:pPr>
            <a:r>
              <a:rPr lang="en" sz="3000"/>
              <a:t>Symptoms</a:t>
            </a:r>
          </a:p>
          <a:p>
            <a:pPr marL="457200" lvl="0" indent="-419100" rtl="0">
              <a:spcBef>
                <a:spcPts val="0"/>
              </a:spcBef>
              <a:buSzPct val="100000"/>
            </a:pPr>
            <a:r>
              <a:rPr lang="en" sz="3000"/>
              <a:t>Treatment</a:t>
            </a:r>
          </a:p>
          <a:p>
            <a:pPr marL="457200" lvl="0" indent="-419100" rtl="0">
              <a:spcBef>
                <a:spcPts val="0"/>
              </a:spcBef>
              <a:buSzPct val="100000"/>
            </a:pPr>
            <a:r>
              <a:rPr lang="en" sz="3000"/>
              <a:t>Conclusion</a:t>
            </a:r>
          </a:p>
          <a:p>
            <a:pPr marL="457200" lvl="0" indent="-419100">
              <a:spcBef>
                <a:spcPts val="0"/>
              </a:spcBef>
              <a:buSzPct val="100000"/>
            </a:pPr>
            <a:r>
              <a:rPr lang="en" sz="3000"/>
              <a:t>Works Cited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Vocabulary </a:t>
            </a:r>
          </a:p>
        </p:txBody>
      </p:sp>
      <p:sp>
        <p:nvSpPr>
          <p:cNvPr id="72" name="Shape 72"/>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marL="457200" lvl="0" indent="-228600" rtl="0">
              <a:spcBef>
                <a:spcPts val="0"/>
              </a:spcBef>
            </a:pPr>
            <a:r>
              <a:rPr lang="en"/>
              <a:t>Pulmonary Embolism : sudden blockage of a major blood vessel in the lung</a:t>
            </a:r>
          </a:p>
          <a:p>
            <a:pPr marL="457200" lvl="0" indent="-228600" rtl="0">
              <a:spcBef>
                <a:spcPts val="0"/>
              </a:spcBef>
            </a:pPr>
            <a:r>
              <a:rPr lang="en"/>
              <a:t>Blood Clot: a gelatinous or semisolid mass of coagulated blood</a:t>
            </a:r>
          </a:p>
          <a:p>
            <a:pPr marL="457200" lvl="0" indent="-228600" rtl="0">
              <a:spcBef>
                <a:spcPts val="0"/>
              </a:spcBef>
            </a:pPr>
            <a:r>
              <a:rPr lang="en"/>
              <a:t>Palpitations: a rapid, strong, or irregular heartbeat due to agitation, exertion, or illness. </a:t>
            </a:r>
          </a:p>
          <a:p>
            <a:pPr marL="457200" lvl="0" indent="-228600" rtl="0">
              <a:spcBef>
                <a:spcPts val="0"/>
              </a:spcBef>
            </a:pPr>
            <a:r>
              <a:rPr lang="en"/>
              <a:t>Deep vein thrombosis: having a blood clot in a deep vein (like in the leg)</a:t>
            </a:r>
          </a:p>
          <a:p>
            <a:pPr marL="457200" lvl="0" indent="-228600" rtl="0">
              <a:spcBef>
                <a:spcPts val="0"/>
              </a:spcBef>
            </a:pPr>
            <a:r>
              <a:rPr lang="en"/>
              <a:t>Anticoagulants: help prevent new blood clots and keep existing clots from forming</a:t>
            </a:r>
          </a:p>
          <a:p>
            <a:pPr marL="457200" lvl="0" indent="-228600">
              <a:spcBef>
                <a:spcPts val="0"/>
              </a:spcBef>
            </a:pPr>
            <a:r>
              <a:rPr lang="en"/>
              <a:t>Thrombolytics: medicines that quickly dissolve blood clots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Background</a:t>
            </a:r>
          </a:p>
        </p:txBody>
      </p:sp>
      <p:sp>
        <p:nvSpPr>
          <p:cNvPr id="78" name="Shape 78"/>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marL="457200" lvl="0" indent="-228600" rtl="0">
              <a:spcBef>
                <a:spcPts val="0"/>
              </a:spcBef>
            </a:pPr>
            <a:r>
              <a:rPr lang="en"/>
              <a:t>A </a:t>
            </a:r>
            <a:r>
              <a:rPr lang="en" sz="2400"/>
              <a:t>pulmonary embolism </a:t>
            </a:r>
            <a:r>
              <a:rPr lang="en"/>
              <a:t>is the sudden blockage of a major blood vessel in the lung, usually caused by a blood clot. </a:t>
            </a:r>
          </a:p>
          <a:p>
            <a:pPr marL="457200" lvl="0" indent="-228600" rtl="0">
              <a:spcBef>
                <a:spcPts val="0"/>
              </a:spcBef>
            </a:pPr>
            <a:r>
              <a:rPr lang="en"/>
              <a:t>They usually are not big clots an only cause some damage, but if the clot is big and causes blood flow to stop, it can be deadly. </a:t>
            </a:r>
          </a:p>
          <a:p>
            <a:pPr marL="457200" lvl="0" indent="-228600" rtl="0">
              <a:spcBef>
                <a:spcPts val="0"/>
              </a:spcBef>
            </a:pPr>
            <a:r>
              <a:rPr lang="en"/>
              <a:t>Usually cased by deep vein thrombosis ( when a blood clot from a deep vein moves into the lung, usually from the leg). </a:t>
            </a:r>
          </a:p>
          <a:p>
            <a:pPr lvl="0" rtl="0">
              <a:spcBef>
                <a:spcPts val="0"/>
              </a:spcBef>
              <a:buNone/>
            </a:pPr>
            <a:endParaRPr/>
          </a:p>
          <a:p>
            <a:pPr lvl="0">
              <a:spcBef>
                <a:spcPts val="0"/>
              </a:spcBef>
              <a:buNone/>
            </a:pPr>
            <a:endParaRPr/>
          </a:p>
        </p:txBody>
      </p:sp>
      <p:pic>
        <p:nvPicPr>
          <p:cNvPr id="79" name="Shape 79"/>
          <p:cNvPicPr preferRelativeResize="0"/>
          <p:nvPr/>
        </p:nvPicPr>
        <p:blipFill>
          <a:blip r:embed="rId3">
            <a:alphaModFix/>
          </a:blip>
          <a:stretch>
            <a:fillRect/>
          </a:stretch>
        </p:blipFill>
        <p:spPr>
          <a:xfrm>
            <a:off x="5516686" y="3135214"/>
            <a:ext cx="1814275" cy="1701675"/>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Symptoms</a:t>
            </a:r>
          </a:p>
        </p:txBody>
      </p:sp>
      <p:sp>
        <p:nvSpPr>
          <p:cNvPr id="85" name="Shape 85"/>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marL="457200" lvl="0" indent="-228600" rtl="0">
              <a:spcBef>
                <a:spcPts val="0"/>
              </a:spcBef>
            </a:pPr>
            <a:r>
              <a:rPr lang="en"/>
              <a:t>Sudden Shortness of breath </a:t>
            </a:r>
          </a:p>
          <a:p>
            <a:pPr marL="457200" lvl="0" indent="-228600" rtl="0">
              <a:spcBef>
                <a:spcPts val="0"/>
              </a:spcBef>
            </a:pPr>
            <a:r>
              <a:rPr lang="en"/>
              <a:t>Sharp chest pain that is worse when you breathe</a:t>
            </a:r>
          </a:p>
          <a:p>
            <a:pPr marL="457200" lvl="0" indent="-228600">
              <a:spcBef>
                <a:spcPts val="0"/>
              </a:spcBef>
            </a:pPr>
            <a:r>
              <a:rPr lang="en"/>
              <a:t>A cough that brings up pink, foamy mucus</a:t>
            </a:r>
          </a:p>
        </p:txBody>
      </p:sp>
      <p:pic>
        <p:nvPicPr>
          <p:cNvPr id="86" name="Shape 86"/>
          <p:cNvPicPr preferRelativeResize="0"/>
          <p:nvPr/>
        </p:nvPicPr>
        <p:blipFill>
          <a:blip r:embed="rId3">
            <a:alphaModFix/>
          </a:blip>
          <a:stretch>
            <a:fillRect/>
          </a:stretch>
        </p:blipFill>
        <p:spPr>
          <a:xfrm>
            <a:off x="5838004" y="2025869"/>
            <a:ext cx="2733675" cy="2857500"/>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Treatment</a:t>
            </a:r>
          </a:p>
        </p:txBody>
      </p:sp>
      <p:sp>
        <p:nvSpPr>
          <p:cNvPr id="92" name="Shape 92"/>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marL="457200" lvl="0" indent="-228600" rtl="0">
              <a:spcBef>
                <a:spcPts val="0"/>
              </a:spcBef>
            </a:pPr>
            <a:r>
              <a:rPr lang="en"/>
              <a:t>Anticoagulant medicines are given to prevent future blood clots from forming</a:t>
            </a:r>
          </a:p>
          <a:p>
            <a:pPr marL="457200" lvl="0" indent="-228600" rtl="0">
              <a:spcBef>
                <a:spcPts val="0"/>
              </a:spcBef>
            </a:pPr>
            <a:r>
              <a:rPr lang="en"/>
              <a:t>Thrombolytic medicines are given to break up or dissolve large blood clots, if they are preventing blood flow. </a:t>
            </a:r>
          </a:p>
          <a:p>
            <a:pPr marL="457200" lvl="0" indent="-228600" rtl="0">
              <a:spcBef>
                <a:spcPts val="0"/>
              </a:spcBef>
            </a:pPr>
            <a:r>
              <a:rPr lang="en"/>
              <a:t>If the blood clot is deadly, they can remove the blood clot with an embolectomy.</a:t>
            </a:r>
          </a:p>
          <a:p>
            <a:pPr marL="457200" lvl="0" indent="-228600">
              <a:spcBef>
                <a:spcPts val="0"/>
              </a:spcBef>
            </a:pPr>
            <a:r>
              <a:rPr lang="en"/>
              <a:t>To prevent more blood clots from forming and traveling to the lungs people can wear compression stockings and increase their physical activity. </a:t>
            </a:r>
          </a:p>
        </p:txBody>
      </p:sp>
      <p:pic>
        <p:nvPicPr>
          <p:cNvPr id="93" name="Shape 93"/>
          <p:cNvPicPr preferRelativeResize="0"/>
          <p:nvPr/>
        </p:nvPicPr>
        <p:blipFill>
          <a:blip r:embed="rId3">
            <a:alphaModFix/>
          </a:blip>
          <a:stretch>
            <a:fillRect/>
          </a:stretch>
        </p:blipFill>
        <p:spPr>
          <a:xfrm>
            <a:off x="3227825" y="3216175"/>
            <a:ext cx="2688349" cy="1927325"/>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Conclusion </a:t>
            </a:r>
          </a:p>
        </p:txBody>
      </p:sp>
      <p:sp>
        <p:nvSpPr>
          <p:cNvPr id="99" name="Shape 99"/>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algn="ctr">
              <a:spcBef>
                <a:spcPts val="0"/>
              </a:spcBef>
              <a:buNone/>
            </a:pPr>
            <a:r>
              <a:rPr lang="en" sz="2400"/>
              <a:t>A pulmonary embolism is when one or more arteries in the lungs become blocked by a blood clot. This is usually caused by a blood clot traveling to the lungs from the legs. Pulmonary embolisms can be easily treated with medicine or surgery, and can be easily prevented with blood thinners, compression stockings, and physical activity.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lvl="0">
              <a:spcBef>
                <a:spcPts val="0"/>
              </a:spcBef>
              <a:buNone/>
            </a:pPr>
            <a:r>
              <a:rPr lang="en"/>
              <a:t>Works  Cited </a:t>
            </a:r>
          </a:p>
        </p:txBody>
      </p:sp>
      <p:sp>
        <p:nvSpPr>
          <p:cNvPr id="105" name="Shape 105"/>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lvl="0" rtl="0">
              <a:spcBef>
                <a:spcPts val="0"/>
              </a:spcBef>
              <a:buNone/>
            </a:pPr>
            <a:r>
              <a:rPr lang="en"/>
              <a:t>Dalen, J. E., &amp; Alpert, J. S. (1975). Natural history of pulmonary embolism. Progress in cardiovascular diseases, 17(4), 259-270.</a:t>
            </a:r>
          </a:p>
          <a:p>
            <a:pPr lvl="0">
              <a:spcBef>
                <a:spcPts val="0"/>
              </a:spcBef>
              <a:buNone/>
            </a:pPr>
            <a:r>
              <a:rPr lang="en"/>
              <a:t>Silverstein, M. D., Heit, J. A., Mohr, D. N., Petterson, T. M., O'Fallon, W. M., &amp; Melton, L. J. (1998). Trends in the incidence of deep vein thrombosis and pulmonary embolism: a 25-year population-based study. Archives of internal medicine, 158(6), 585-593.</a:t>
            </a:r>
          </a:p>
        </p:txBody>
      </p:sp>
    </p:spTree>
  </p:cSld>
  <p:clrMapOvr>
    <a:masterClrMapping/>
  </p:clrMapOvr>
  <p:transition spd="slow">
    <p:cut/>
  </p:transition>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434</Words>
  <Application>Microsoft Office PowerPoint</Application>
  <PresentationFormat>On-screen Show (16:9)</PresentationFormat>
  <Paragraphs>34</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Oswald</vt:lpstr>
      <vt:lpstr>Average</vt:lpstr>
      <vt:lpstr>slate</vt:lpstr>
      <vt:lpstr>Pulmonary Embolism</vt:lpstr>
      <vt:lpstr>Outline</vt:lpstr>
      <vt:lpstr>Vocabulary </vt:lpstr>
      <vt:lpstr>Background</vt:lpstr>
      <vt:lpstr>Symptoms</vt:lpstr>
      <vt:lpstr>Treatment</vt:lpstr>
      <vt:lpstr>Conclusion </vt:lpstr>
      <vt:lpstr>Works  Cited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Pulmonary Embolism</dc:title>
  <dc:creator>Kayla</dc:creator>
  <cp:lastModifiedBy>Kayla</cp:lastModifiedBy>
  <cp:revision>1</cp:revision>
  <dcterms:modified xsi:type="dcterms:W3CDTF">2016-01-27T18:27:11Z</dcterms:modified>
</cp:coreProperties>
</file>